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036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764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26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39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325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31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349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1960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644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56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75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060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399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094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884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772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51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36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Understanding and Comparing Fractions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Grade 6 Mathematics - ICT Integrated Lesson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42E39-995C-3C83-8A93-D431B76AB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09062-AB11-5DEE-BE57-BE804AA74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82" y="2275114"/>
            <a:ext cx="7735332" cy="37446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By the end of this lesson, learners should be able to:</a:t>
            </a:r>
          </a:p>
          <a:p>
            <a:r>
              <a:rPr lang="en-US" dirty="0"/>
              <a:t>1. Define and identify proper, improper, and mixed fractions.</a:t>
            </a:r>
          </a:p>
          <a:p>
            <a:r>
              <a:rPr lang="en-US" dirty="0"/>
              <a:t>2. Represent fractions visually using real-life examples such as food portions and objects.</a:t>
            </a:r>
          </a:p>
          <a:p>
            <a:r>
              <a:rPr lang="en-US" dirty="0"/>
              <a:t>3. Compare fractions with like and unlike denominators using methods like common denominators and cross-multiplication.</a:t>
            </a:r>
          </a:p>
          <a:p>
            <a:r>
              <a:rPr lang="en-US" dirty="0"/>
              <a:t>4. Solve real-life word problems involving fractions through guided examples and self-directed practice.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468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Types of Fractions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Proper Fraction: Numerator &lt; Denominator (e.g., 2/5)</a:t>
            </a:r>
          </a:p>
          <a:p>
            <a:r>
              <a:rPr dirty="0"/>
              <a:t>- Improper Fraction: Numerator &gt; Denominator (e.g., 7/4)</a:t>
            </a:r>
          </a:p>
          <a:p>
            <a:r>
              <a:rPr dirty="0"/>
              <a:t>- Mixed Number: Whole number + Proper fraction (e.g., 1 3/4)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Representing Fractions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Fractions can be shown using visual models such as:</a:t>
            </a:r>
          </a:p>
          <a:p>
            <a:r>
              <a:t>- Pizza slices</a:t>
            </a:r>
          </a:p>
          <a:p>
            <a:r>
              <a:t>- Chocolate bars</a:t>
            </a:r>
          </a:p>
          <a:p>
            <a:r>
              <a:t>- Water tanks</a:t>
            </a:r>
          </a:p>
          <a:p>
            <a:r>
              <a:t>These help in understanding parts of a whole.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Comparing Fractions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If denominators are the same, compare numerators.</a:t>
            </a:r>
          </a:p>
          <a:p>
            <a:r>
              <a:t>- If different, find a common denominator or use cross-multiplication.</a:t>
            </a:r>
          </a:p>
          <a:p>
            <a:r>
              <a:t>Example: Compare 3/4 and 2/3 → 3x3 = 9, 4x2 = 8 → 3/4 is greater.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Word Problem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Ali had 3/4 of a cake and Jane had 2/3 of a cake.</a:t>
            </a:r>
          </a:p>
          <a:p>
            <a:r>
              <a:t>Who had more?</a:t>
            </a:r>
          </a:p>
          <a:p>
            <a:r>
              <a:t>Solution: Use cross-multiplication to compare.</a:t>
            </a:r>
          </a:p>
          <a:p>
            <a:r>
              <a:t>3x3 = 9, 4x2 = 8 → 3/4 is greater than 2/3.</a:t>
            </a:r>
          </a:p>
          <a:p>
            <a:r>
              <a:t>Ali had more cake.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512E7-0AF7-8335-3A71-FB004E41B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370" y="2688771"/>
            <a:ext cx="6345260" cy="2634343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THANK YOU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399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82</TotalTime>
  <Words>255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 Boardroom</vt:lpstr>
      <vt:lpstr>Understanding and Comparing Fractions</vt:lpstr>
      <vt:lpstr>Objectives </vt:lpstr>
      <vt:lpstr>Types of Fractions</vt:lpstr>
      <vt:lpstr>Representing Fractions</vt:lpstr>
      <vt:lpstr>Comparing Fractions</vt:lpstr>
      <vt:lpstr>Word Problem Example</vt:lpstr>
      <vt:lpstr>THANK YOU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Jemmimah</dc:creator>
  <cp:keywords/>
  <dc:description>generated using python-pptx</dc:description>
  <cp:lastModifiedBy>Jemmimah Nyabate</cp:lastModifiedBy>
  <cp:revision>3</cp:revision>
  <dcterms:created xsi:type="dcterms:W3CDTF">2013-01-27T09:14:16Z</dcterms:created>
  <dcterms:modified xsi:type="dcterms:W3CDTF">2025-05-18T10:45:13Z</dcterms:modified>
  <cp:category/>
</cp:coreProperties>
</file>